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2BB"/>
    <a:srgbClr val="33709D"/>
    <a:srgbClr val="72E0FF"/>
    <a:srgbClr val="69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FF890-E37D-4F3A-BCFF-850AF1D0BCBC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86D9-9602-44D3-BCA6-943AFDD48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3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6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02158-EDE5-4754-8B1F-6CD85BE4B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5A8F5-58BE-4516-AA83-4ADF635EE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C4CB4-4CE0-4B4A-8FA5-C3B67170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EFB4D-7DCD-4F43-A51D-35F64A2B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8608D-7469-4FAE-A55E-2C22821B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5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9A03-235E-4458-B7BA-D0D65DE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3E946F-555C-4EDB-8D2D-F546751F2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8FBFB9-7673-4780-8E28-9E91FF3E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0987AB-5C99-4C03-A407-68624A1A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36B4A-8CEC-44BA-A7AC-110F8504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27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51E9C7-6889-4DCC-90B7-52C480111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AAAF35-4900-4031-9DB8-0F67FEB6A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03FA2-2831-418C-B2C0-46DC8A1B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5FA78-65F8-4A5C-83D1-342FB3E3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FB492-AD8B-41A7-9E68-8C96CE7F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26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70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76385-7B7C-421C-B375-ED70B2FF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ED86C-47E6-4563-9DFA-ACE6F88CD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34EE3-91FB-4594-8B6D-2D26020E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390F91-789B-43C6-B308-03F30726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28922-845F-4480-B4D2-C13D14C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1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73455-746A-41EB-9EDB-D11E1BB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DF9CE7-DDA6-441F-A1B9-91BCF43A8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1F86C1-3429-4ED3-9939-7BD78C3E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313A7-A705-442A-9223-DCE658B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24D92-4538-4BE2-86A0-DE7F1EF7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11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682D5-87BB-49BA-B047-C0B9819C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832AF7-21D8-4C91-8843-C710E4862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628003-36A1-4A1B-858E-F7BA4B79C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402036-EB0D-41B9-AB82-B3163168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B4CFF5-3007-4B20-9BF4-967E6892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DF6701-1ED8-4283-BE48-3444B63E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1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E083D-C15E-4E8E-B0BC-A0C5115E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C3CDAF-6904-40E0-BC06-881110ED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F8ACFF-F673-44AF-BD2F-A4323C3A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39C52-8A85-4638-8501-E5129299D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24D17E-F7AC-463C-843A-188C94EB3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CCC15F-2DBE-4CA9-BD43-5A63F93F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D8BA03-B9DD-4154-80DB-4B20E8CB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22E4B91-3628-46CB-834E-844FDC6F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58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692F9-7DD7-46D7-B7DC-D12A579A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CAB6F4-81B1-4467-9049-85AA3F1A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D8D56A-4EEB-4491-832F-D785152A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B134FE-7E27-4C9D-B568-898B58A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75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742EDB9-AA51-4EB6-8B8A-482A59A9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5ECF2E-E15D-4A27-ADF0-056B3823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7562B-A2A6-42C3-8275-A1A5A585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4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007B-B89D-4740-A63B-AD93DFB5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34ED84-0DF7-4196-9D6B-66A0EFFD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3905EC-5935-4FED-BFFA-9D28459C1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9852D2-FC98-47CB-9BEF-80854E16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97EFA2-6BC2-4DAC-9C8D-50AB9B8D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CA195C-B48B-45E4-BC35-1108405B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59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4074A-DDB1-45DB-AB67-DEA6B876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FB7D4D-A985-40B5-A018-0F7775D4E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A60B6F-168E-4D2D-8775-24255224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B986-B092-4E51-A213-BA098F7A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3FE73B-D969-4D18-A8F8-3DFAC708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B8C89-0103-4BAD-8547-5854261E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8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F4BF29-D92F-494A-967D-5D0890B7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A56D8F-6EBF-4EDE-8EAA-06A878F1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A5344-1FC4-4557-AE76-2C38B296B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639D-0EAF-48A1-8019-C9308768FF59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2E3CA4-A2C9-4DB5-A445-1518D3A4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50D2B-6A69-4F58-8EED-003FA11F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57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ED1A49-83BC-423D-A919-BA218472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4092"/>
            <a:ext cx="12192000" cy="73920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3E290-9D21-42D2-81FC-5C8468EC0DEF}"/>
              </a:ext>
            </a:extLst>
          </p:cNvPr>
          <p:cNvSpPr/>
          <p:nvPr/>
        </p:nvSpPr>
        <p:spPr>
          <a:xfrm>
            <a:off x="0" y="4846587"/>
            <a:ext cx="5955323" cy="923330"/>
          </a:xfrm>
          <a:prstGeom prst="rect">
            <a:avLst/>
          </a:prstGeom>
          <a:solidFill>
            <a:srgbClr val="33709D"/>
          </a:solidFill>
          <a:ln>
            <a:solidFill>
              <a:srgbClr val="72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3F0FC9-07FF-4336-B0A9-3D788BBCD21E}"/>
              </a:ext>
            </a:extLst>
          </p:cNvPr>
          <p:cNvSpPr/>
          <p:nvPr/>
        </p:nvSpPr>
        <p:spPr>
          <a:xfrm>
            <a:off x="-64262" y="4846587"/>
            <a:ext cx="6083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Artificial</a:t>
            </a:r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intelligence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D553A5-903A-4354-BD76-F7A60B559B3A}"/>
              </a:ext>
            </a:extLst>
          </p:cNvPr>
          <p:cNvSpPr txBox="1"/>
          <p:nvPr/>
        </p:nvSpPr>
        <p:spPr>
          <a:xfrm>
            <a:off x="-225083" y="5769916"/>
            <a:ext cx="624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Trabelsi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Oussema |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Rabonarijaona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Solofo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02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675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PROLOG </a:t>
            </a:r>
            <a:r>
              <a:rPr lang="fr-FR" sz="3600" dirty="0" err="1">
                <a:solidFill>
                  <a:schemeClr val="bg1"/>
                </a:solidFill>
              </a:rPr>
              <a:t>Language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Revealed</a:t>
            </a:r>
            <a:r>
              <a:rPr lang="fr-FR" sz="3600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BF2C391-D7BA-411C-8847-0028175E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" y="2560320"/>
            <a:ext cx="4765397" cy="41455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8E9C71-D9F6-4A5D-ADB0-CAD6D3DA5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12" y="3288688"/>
            <a:ext cx="2590800" cy="2590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92F0A68-9F30-4BF9-A51D-89D98D4E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07" y="3420531"/>
            <a:ext cx="3634577" cy="24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772496" y="1883663"/>
            <a:ext cx="7897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3600" dirty="0">
                <a:solidFill>
                  <a:schemeClr val="bg1"/>
                </a:solidFill>
              </a:rPr>
              <a:t>AI </a:t>
            </a:r>
            <a:r>
              <a:rPr lang="fr-FR" sz="3600" dirty="0" err="1">
                <a:solidFill>
                  <a:schemeClr val="bg1"/>
                </a:solidFill>
              </a:rPr>
              <a:t>Military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Systems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used</a:t>
            </a:r>
            <a:r>
              <a:rPr lang="fr-FR" sz="3600" dirty="0">
                <a:solidFill>
                  <a:schemeClr val="bg1"/>
                </a:solidFill>
              </a:rPr>
              <a:t> in </a:t>
            </a:r>
            <a:r>
              <a:rPr lang="fr-FR" sz="3600" dirty="0" err="1">
                <a:solidFill>
                  <a:schemeClr val="bg1"/>
                </a:solidFill>
              </a:rPr>
              <a:t>Desert</a:t>
            </a:r>
            <a:r>
              <a:rPr lang="fr-FR" sz="3600" dirty="0">
                <a:solidFill>
                  <a:schemeClr val="bg1"/>
                </a:solidFill>
              </a:rPr>
              <a:t> Storm: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DE213B5-0218-4082-AF2E-EDD821BD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711959"/>
            <a:ext cx="5576428" cy="36377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14076A-F914-4293-AA17-600D720ED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" y="2711959"/>
            <a:ext cx="5653362" cy="36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085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     robot pets and KISMET robot: </a:t>
            </a:r>
            <a:endParaRPr lang="fr-FR" sz="4800" b="1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25C07F-DA2D-4A52-9C83-C627475F3085}"/>
              </a:ext>
            </a:extLst>
          </p:cNvPr>
          <p:cNvGrpSpPr/>
          <p:nvPr/>
        </p:nvGrpSpPr>
        <p:grpSpPr>
          <a:xfrm>
            <a:off x="10671586" y="923329"/>
            <a:ext cx="1380977" cy="552390"/>
            <a:chOff x="0" y="0"/>
            <a:chExt cx="1380977" cy="552390"/>
          </a:xfrm>
        </p:grpSpPr>
        <p:sp>
          <p:nvSpPr>
            <p:cNvPr id="35" name="Flèche : chevron 34">
              <a:extLst>
                <a:ext uri="{FF2B5EF4-FFF2-40B4-BE49-F238E27FC236}">
                  <a16:creationId xmlns:a16="http://schemas.microsoft.com/office/drawing/2014/main" id="{F865A7CE-7C19-4479-A716-5D5F578C3BA6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lèche : chevron 4">
              <a:extLst>
                <a:ext uri="{FF2B5EF4-FFF2-40B4-BE49-F238E27FC236}">
                  <a16:creationId xmlns:a16="http://schemas.microsoft.com/office/drawing/2014/main" id="{B919BF88-8407-4A0D-AAB7-B4BA588E99AA}"/>
                </a:ext>
              </a:extLst>
            </p:cNvPr>
            <p:cNvSpPr txBox="1"/>
            <p:nvPr/>
          </p:nvSpPr>
          <p:spPr>
            <a:xfrm>
              <a:off x="154289" y="0"/>
              <a:ext cx="1104783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kern="1200" dirty="0"/>
                <a:t>2000’s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A408A86-D601-42FC-AE16-6F11D953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5" y="2732059"/>
            <a:ext cx="4260742" cy="28257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D792ED3-2C75-4399-96FD-C07D1836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88" y="2807968"/>
            <a:ext cx="3860761" cy="267389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FB0C2AE-59B9-4C81-B04F-3C53E3E8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89" y="3429000"/>
            <a:ext cx="3698796" cy="28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C0F8A6A-7CF2-49D7-8755-81D85D82BBE7}"/>
              </a:ext>
            </a:extLst>
          </p:cNvPr>
          <p:cNvSpPr txBox="1"/>
          <p:nvPr/>
        </p:nvSpPr>
        <p:spPr>
          <a:xfrm>
            <a:off x="3479410" y="3429000"/>
            <a:ext cx="6303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Solo a toi de faire cette partie bro tu met un exemple</a:t>
            </a:r>
          </a:p>
          <a:p>
            <a:r>
              <a:rPr lang="fr-FR" dirty="0"/>
              <a:t>Fait comme moi faut juste mettre des photo et quelques phrases </a:t>
            </a:r>
          </a:p>
          <a:p>
            <a:r>
              <a:rPr lang="fr-FR" dirty="0"/>
              <a:t>Interdit de mettre des paragraphes </a:t>
            </a:r>
            <a:r>
              <a:rPr lang="fr-FR" dirty="0">
                <a:sym typeface="Wingdings" panose="05000000000000000000" pitchFamily="2" charset="2"/>
              </a:rPr>
              <a:t>  </a:t>
            </a:r>
            <a:r>
              <a:rPr lang="fr-FR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D54EB-FCD0-40A1-B4A5-085ACAB17973}"/>
              </a:ext>
            </a:extLst>
          </p:cNvPr>
          <p:cNvSpPr/>
          <p:nvPr/>
        </p:nvSpPr>
        <p:spPr>
          <a:xfrm>
            <a:off x="3392375" y="2505670"/>
            <a:ext cx="54072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The </a:t>
            </a:r>
            <a:r>
              <a:rPr lang="fr-FR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Principle</a:t>
            </a:r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of Ai</a:t>
            </a:r>
          </a:p>
        </p:txBody>
      </p:sp>
    </p:spTree>
    <p:extLst>
      <p:ext uri="{BB962C8B-B14F-4D97-AF65-F5344CB8AC3E}">
        <p14:creationId xmlns:p14="http://schemas.microsoft.com/office/powerpoint/2010/main" val="42836360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3BCD4-4A35-4F4B-A0DA-8CE762C5CCBE}"/>
              </a:ext>
            </a:extLst>
          </p:cNvPr>
          <p:cNvSpPr/>
          <p:nvPr/>
        </p:nvSpPr>
        <p:spPr>
          <a:xfrm>
            <a:off x="5108389" y="266338"/>
            <a:ext cx="1975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Goals: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997393-C9F7-4CAA-9E2E-8D60BF82AAB3}"/>
              </a:ext>
            </a:extLst>
          </p:cNvPr>
          <p:cNvSpPr txBox="1"/>
          <p:nvPr/>
        </p:nvSpPr>
        <p:spPr>
          <a:xfrm>
            <a:off x="3471287" y="2329469"/>
            <a:ext cx="6766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Deduction</a:t>
            </a:r>
            <a:r>
              <a:rPr lang="fr-FR" sz="2400" b="1" dirty="0">
                <a:solidFill>
                  <a:schemeClr val="bg1"/>
                </a:solidFill>
              </a:rPr>
              <a:t> , </a:t>
            </a:r>
            <a:r>
              <a:rPr lang="fr-FR" sz="2400" b="1" dirty="0" err="1">
                <a:solidFill>
                  <a:schemeClr val="bg1"/>
                </a:solidFill>
              </a:rPr>
              <a:t>Reasoning</a:t>
            </a:r>
            <a:r>
              <a:rPr lang="fr-FR" sz="2400" b="1" dirty="0">
                <a:solidFill>
                  <a:schemeClr val="bg1"/>
                </a:solidFill>
              </a:rPr>
              <a:t> ,</a:t>
            </a:r>
            <a:r>
              <a:rPr lang="fr-FR" sz="2400" b="1" dirty="0" err="1">
                <a:solidFill>
                  <a:schemeClr val="bg1"/>
                </a:solidFill>
              </a:rPr>
              <a:t>problem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sloving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Knowledge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Representation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Planning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Natural </a:t>
            </a:r>
            <a:r>
              <a:rPr lang="fr-FR" sz="2400" b="1" dirty="0" err="1">
                <a:solidFill>
                  <a:schemeClr val="bg1"/>
                </a:solidFill>
              </a:rPr>
              <a:t>language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processing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Manipulation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Creativity</a:t>
            </a:r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4418E1-0074-4248-B2BE-DDACBE68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" y="389874"/>
            <a:ext cx="2790979" cy="1918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1AF948-B1A3-4425-87F8-B8E882F5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" y="2468229"/>
            <a:ext cx="2198148" cy="21754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5E6BEF-F5D5-4500-AE4B-12A49C1F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7" y="4803278"/>
            <a:ext cx="2536924" cy="19191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378CBD-D768-402D-86C7-5B4E37114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13" y="549454"/>
            <a:ext cx="2660301" cy="19187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0FB868-76C2-4706-8534-BC39C246A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17" y="2619957"/>
            <a:ext cx="2352891" cy="21259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E1CA93-D908-4AE4-8FD7-F6110330E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41" y="4829064"/>
            <a:ext cx="3411886" cy="1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1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D1D742-E8C4-4B0E-B173-AA6D6BBDED7C}"/>
              </a:ext>
            </a:extLst>
          </p:cNvPr>
          <p:cNvSpPr/>
          <p:nvPr/>
        </p:nvSpPr>
        <p:spPr>
          <a:xfrm>
            <a:off x="4535242" y="245167"/>
            <a:ext cx="3114219" cy="763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Application:</a:t>
            </a:r>
            <a:endParaRPr lang="fr-FR" sz="4400" dirty="0"/>
          </a:p>
        </p:txBody>
      </p:sp>
      <p:pic>
        <p:nvPicPr>
          <p:cNvPr id="1028" name="Picture 4" descr="Résultat de recherche d'images pour &quot;music image&quot;">
            <a:extLst>
              <a:ext uri="{FF2B5EF4-FFF2-40B4-BE49-F238E27FC236}">
                <a16:creationId xmlns:a16="http://schemas.microsoft.com/office/drawing/2014/main" id="{CB40BAF1-8F12-4BF6-B17F-63A3F765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386" y="588571"/>
            <a:ext cx="1320091" cy="13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8E503F0-8F44-4C45-997A-824199F8EE92}"/>
              </a:ext>
            </a:extLst>
          </p:cNvPr>
          <p:cNvSpPr txBox="1"/>
          <p:nvPr/>
        </p:nvSpPr>
        <p:spPr>
          <a:xfrm>
            <a:off x="3753728" y="986538"/>
            <a:ext cx="46845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Music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Transportation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Hospitals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Medical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Diagnosis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Toys</a:t>
            </a:r>
            <a:r>
              <a:rPr lang="fr-FR" sz="4000" dirty="0">
                <a:solidFill>
                  <a:schemeClr val="bg1"/>
                </a:solidFill>
              </a:rPr>
              <a:t> and Games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Video</a:t>
            </a:r>
            <a:r>
              <a:rPr lang="fr-FR" sz="4000" dirty="0">
                <a:solidFill>
                  <a:schemeClr val="bg1"/>
                </a:solidFill>
              </a:rPr>
              <a:t> Games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Expert </a:t>
            </a:r>
            <a:r>
              <a:rPr lang="fr-FR" sz="4000" dirty="0" err="1">
                <a:solidFill>
                  <a:schemeClr val="bg1"/>
                </a:solidFill>
              </a:rPr>
              <a:t>systems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Question </a:t>
            </a:r>
            <a:r>
              <a:rPr lang="fr-FR" sz="4000" dirty="0" err="1">
                <a:solidFill>
                  <a:schemeClr val="bg1"/>
                </a:solidFill>
              </a:rPr>
              <a:t>answering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Finance</a:t>
            </a:r>
          </a:p>
        </p:txBody>
      </p:sp>
      <p:pic>
        <p:nvPicPr>
          <p:cNvPr id="1030" name="Picture 6" descr="http://images.all-free-download.com/images/graphiclarge/isometric_transport_icons_311797.jpg">
            <a:extLst>
              <a:ext uri="{FF2B5EF4-FFF2-40B4-BE49-F238E27FC236}">
                <a16:creationId xmlns:a16="http://schemas.microsoft.com/office/drawing/2014/main" id="{F44B8908-75F8-4AA5-89D1-64C8BFDD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07" y="2073239"/>
            <a:ext cx="1871002" cy="15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Hospitals&quot;">
            <a:extLst>
              <a:ext uri="{FF2B5EF4-FFF2-40B4-BE49-F238E27FC236}">
                <a16:creationId xmlns:a16="http://schemas.microsoft.com/office/drawing/2014/main" id="{F9FE09BE-7313-4BBD-8977-E6342A68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9" y="670257"/>
            <a:ext cx="2290166" cy="13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.lefux.com/61/20150703/A2134000IX/youdi-intelligent-electric-toy-p42247298-12210819-Gallay.jpg">
            <a:extLst>
              <a:ext uri="{FF2B5EF4-FFF2-40B4-BE49-F238E27FC236}">
                <a16:creationId xmlns:a16="http://schemas.microsoft.com/office/drawing/2014/main" id="{6D82CE88-973D-4FE9-88B5-EF675934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377" y="2308581"/>
            <a:ext cx="1922850" cy="19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rochester.edu/newscenter/wp-content/uploads/2014/11/fea-video-gam-controller.jpg">
            <a:extLst>
              <a:ext uri="{FF2B5EF4-FFF2-40B4-BE49-F238E27FC236}">
                <a16:creationId xmlns:a16="http://schemas.microsoft.com/office/drawing/2014/main" id="{7BE693ED-C37E-4DCC-8244-679F732C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74" y="4023887"/>
            <a:ext cx="2924322" cy="17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erenumerique.fr/wp-content/uploads/2017/04/Siri-Quick-Tip-780x521.jpg">
            <a:extLst>
              <a:ext uri="{FF2B5EF4-FFF2-40B4-BE49-F238E27FC236}">
                <a16:creationId xmlns:a16="http://schemas.microsoft.com/office/drawing/2014/main" id="{84B20E10-AEE4-48A7-848A-2137A038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0" y="4531007"/>
            <a:ext cx="3232703" cy="2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851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34E5CE-E7EB-4A06-95ED-E871E9B5BB42}"/>
              </a:ext>
            </a:extLst>
          </p:cNvPr>
          <p:cNvSpPr/>
          <p:nvPr/>
        </p:nvSpPr>
        <p:spPr>
          <a:xfrm>
            <a:off x="1125416" y="1859340"/>
            <a:ext cx="8932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CONCLUSION</a:t>
            </a:r>
          </a:p>
        </p:txBody>
      </p:sp>
      <p:pic>
        <p:nvPicPr>
          <p:cNvPr id="1026" name="Picture 2" descr="https://gigaom.com/wp-content/uploads/sites/1/2015/07/iStock_000064700101_Medium-640x394.jpg">
            <a:extLst>
              <a:ext uri="{FF2B5EF4-FFF2-40B4-BE49-F238E27FC236}">
                <a16:creationId xmlns:a16="http://schemas.microsoft.com/office/drawing/2014/main" id="{BBDB8579-8109-4D26-BB5A-163B19F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90" y="3560775"/>
            <a:ext cx="5015132" cy="30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16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ndertonadvertiser.co.za/wp-content/uploads/sites/95/2017/03/thank-you.jpg">
            <a:extLst>
              <a:ext uri="{FF2B5EF4-FFF2-40B4-BE49-F238E27FC236}">
                <a16:creationId xmlns:a16="http://schemas.microsoft.com/office/drawing/2014/main" id="{C59B19AC-4F63-4AB9-9E1F-FB157C77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606731"/>
            <a:ext cx="12604652" cy="80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3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02A4C3-F33A-4207-B7F9-01760D66B0BE}"/>
              </a:ext>
            </a:extLst>
          </p:cNvPr>
          <p:cNvSpPr/>
          <p:nvPr/>
        </p:nvSpPr>
        <p:spPr>
          <a:xfrm>
            <a:off x="3884800" y="297877"/>
            <a:ext cx="37144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SOMMAIRE:</a:t>
            </a:r>
          </a:p>
          <a:p>
            <a:pPr algn="ctr"/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E553C3-33C6-4BDA-A34C-8C4C09BE6AAC}"/>
              </a:ext>
            </a:extLst>
          </p:cNvPr>
          <p:cNvSpPr txBox="1"/>
          <p:nvPr/>
        </p:nvSpPr>
        <p:spPr>
          <a:xfrm>
            <a:off x="1415845" y="1698260"/>
            <a:ext cx="85098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1"/>
                </a:solidFill>
              </a:rPr>
              <a:t>History</a:t>
            </a:r>
            <a:endParaRPr lang="fr-FR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The </a:t>
            </a:r>
            <a:r>
              <a:rPr lang="fr-FR" sz="4000" dirty="0" err="1">
                <a:solidFill>
                  <a:schemeClr val="bg1"/>
                </a:solidFill>
              </a:rPr>
              <a:t>Principle</a:t>
            </a:r>
            <a:r>
              <a:rPr lang="fr-FR" sz="4000" dirty="0">
                <a:solidFill>
                  <a:schemeClr val="bg1"/>
                </a:solidFill>
              </a:rPr>
              <a:t> of 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Conclusion and Future of Ai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790AF7-609A-4214-919C-3749877A4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84" y="4283508"/>
            <a:ext cx="2211200" cy="19940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EB5456-7324-48B6-AD8C-D4C0FE3B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5" y="117504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102632-1D40-4768-AD2C-C2F1EF2E49A4}"/>
              </a:ext>
            </a:extLst>
          </p:cNvPr>
          <p:cNvSpPr txBox="1"/>
          <p:nvPr/>
        </p:nvSpPr>
        <p:spPr>
          <a:xfrm>
            <a:off x="2630658" y="28838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33514-D7C3-4BEF-8ACB-26EEE2FF4EA7}"/>
              </a:ext>
            </a:extLst>
          </p:cNvPr>
          <p:cNvSpPr/>
          <p:nvPr/>
        </p:nvSpPr>
        <p:spPr>
          <a:xfrm>
            <a:off x="1060350" y="1153925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Intelligence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6B971-CB92-4A50-8A2C-968C43A1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2" y="2104623"/>
            <a:ext cx="3157272" cy="32779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22E8C-D00B-4541-B834-58A97661A90C}"/>
              </a:ext>
            </a:extLst>
          </p:cNvPr>
          <p:cNvSpPr/>
          <p:nvPr/>
        </p:nvSpPr>
        <p:spPr>
          <a:xfrm>
            <a:off x="4530828" y="3234652"/>
            <a:ext cx="184731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endParaRPr lang="fr-FR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E6075-D07D-4185-8C00-A7CFABFFE69D}"/>
              </a:ext>
            </a:extLst>
          </p:cNvPr>
          <p:cNvSpPr/>
          <p:nvPr/>
        </p:nvSpPr>
        <p:spPr>
          <a:xfrm>
            <a:off x="5887081" y="1240679"/>
            <a:ext cx="5545749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Artificial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Intelligence ??</a:t>
            </a:r>
            <a:endParaRPr lang="fr-FR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B012B1-DE5A-4C3C-9237-D705E8A1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1991714"/>
            <a:ext cx="6096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Dartmouth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Conference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390CCBE-3680-40BA-829F-CD07F482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365734"/>
            <a:ext cx="5451799" cy="388032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A38879-70B3-48D9-8936-EEC87783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33" y="2343650"/>
            <a:ext cx="5451800" cy="4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5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6527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First game-playing program: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48118F-F087-451A-AC0F-2A8971C2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606707"/>
            <a:ext cx="5571978" cy="32386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ACFF1B-C163-4208-9B42-48D94E14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27" y="2378254"/>
            <a:ext cx="4762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Lisp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language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00BCBC5E-CE3A-4D40-B3ED-193A6070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6" y="2864716"/>
            <a:ext cx="3936508" cy="27555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62C170-2708-49FF-A1DB-F4FB5557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336203"/>
            <a:ext cx="4915632" cy="42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Unimation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Founded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1AACDBC-6E91-4FA5-BED7-9D7E10C9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30" y="2487811"/>
            <a:ext cx="3974674" cy="34379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4FC9A26-184E-41F5-9429-825331742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" y="2487811"/>
            <a:ext cx="3132999" cy="335754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7A931A7-13A6-4144-B4D7-318DE193A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5" y="2425798"/>
            <a:ext cx="3865151" cy="34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8400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DARPA Advanced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Research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Projects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DCAEE9B-3717-4F85-B51F-3DEF258E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12" y="3200167"/>
            <a:ext cx="3901440" cy="199948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7F3FEB8-5A3D-476F-BE73-A45CE4DA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53" y="2665511"/>
            <a:ext cx="4296320" cy="3068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8989809-D101-40DC-B93C-C60F2A578AC9}"/>
              </a:ext>
            </a:extLst>
          </p:cNvPr>
          <p:cNvSpPr txBox="1"/>
          <p:nvPr/>
        </p:nvSpPr>
        <p:spPr>
          <a:xfrm>
            <a:off x="1188926" y="5318812"/>
            <a:ext cx="3426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Defense Advanced </a:t>
            </a:r>
          </a:p>
          <a:p>
            <a:pPr algn="ctr"/>
            <a:r>
              <a:rPr lang="en-US" sz="2400" b="1" dirty="0"/>
              <a:t>Research Projects Agency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836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7746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</a:rPr>
              <a:t>Microworld</a:t>
            </a:r>
            <a:r>
              <a:rPr lang="fr-FR" sz="3600" b="1" dirty="0">
                <a:solidFill>
                  <a:schemeClr val="bg1"/>
                </a:solidFill>
              </a:rPr>
              <a:t> Program, SHRDLU </a:t>
            </a:r>
            <a:r>
              <a:rPr lang="fr-FR" sz="3600" b="1" dirty="0" err="1">
                <a:solidFill>
                  <a:schemeClr val="bg1"/>
                </a:solidFill>
              </a:rPr>
              <a:t>Created</a:t>
            </a:r>
            <a:r>
              <a:rPr lang="fr-FR" sz="3600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A9E444B-05E6-439E-AAFF-FB64C90D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10" y="2580419"/>
            <a:ext cx="4773197" cy="343670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B846EC7-FAC2-423D-8147-6878E3FF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2580419"/>
            <a:ext cx="4941441" cy="37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203</Words>
  <Application>Microsoft Office PowerPoint</Application>
  <PresentationFormat>Grand écran</PresentationFormat>
  <Paragraphs>98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Oussema</dc:creator>
  <cp:lastModifiedBy>Oussema</cp:lastModifiedBy>
  <cp:revision>22</cp:revision>
  <dcterms:created xsi:type="dcterms:W3CDTF">2017-11-17T17:44:36Z</dcterms:created>
  <dcterms:modified xsi:type="dcterms:W3CDTF">2017-11-19T20:01:23Z</dcterms:modified>
</cp:coreProperties>
</file>